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5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4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4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81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4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8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3D538-1B1E-4016-9BDA-37EF33845690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34776-35BF-4248-84A5-B9472F1E0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IT Security and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0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Risks Associated with 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System Availability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Volatile Transaction Trail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Decreased Human Involvement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Uniform Processing (continuity of processing)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Unauthorized Access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Vulnerable Data—backup!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Different Segregation of Duties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Different Authorization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Malware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5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IT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Goals: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Confidentiality—protect data for unauthorized disclosure.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Availability—ensure that authorized users have access.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Integrity—ensure that data is accurate and secure from tampering or destruction.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IT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The Planning Process: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Identify threats: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Confidentiality—improper </a:t>
            </a:r>
            <a:r>
              <a:rPr lang="en-US" dirty="0"/>
              <a:t>disposal of customer </a:t>
            </a:r>
            <a:r>
              <a:rPr lang="en-US" dirty="0" smtClean="0"/>
              <a:t>records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Availability—viruses </a:t>
            </a:r>
            <a:r>
              <a:rPr lang="en-US" dirty="0"/>
              <a:t>and denial-of-service </a:t>
            </a:r>
            <a:r>
              <a:rPr lang="en-US" dirty="0" smtClean="0"/>
              <a:t>attacks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Integrity—employee </a:t>
            </a:r>
            <a:r>
              <a:rPr lang="en-US" dirty="0"/>
              <a:t>errors and </a:t>
            </a:r>
            <a:r>
              <a:rPr lang="en-US" dirty="0" smtClean="0"/>
              <a:t>sabotage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Identify risks: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Estimate the likelihood of threat occurrence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Estimate the cost if the threat does occur.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Prioritize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Design controls based on priority list</a:t>
            </a:r>
            <a:endParaRPr lang="en-US" dirty="0"/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0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Generic Controls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Preventative controls—first line of defense!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Proactive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Physical examples—fences, locks, guards, segregation of duties.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Logical examples—input controls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Detective controls—alarm system when PC fail.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Trial balance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System log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Corrective controls—damage control and recovery.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Virus scans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Error policies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6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General Controls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Administration Controls </a:t>
            </a:r>
            <a:r>
              <a:rPr lang="en-US" dirty="0" smtClean="0"/>
              <a:t>Over </a:t>
            </a:r>
            <a:r>
              <a:rPr lang="en-US" dirty="0" smtClean="0"/>
              <a:t>Operations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Treat IT as a </a:t>
            </a:r>
            <a:r>
              <a:rPr lang="en-US" dirty="0" smtClean="0"/>
              <a:t>separate function—same as marketing, finance, operations….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Segregation of duties differs from a manual system.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Authorization, custody, recordkeeping separated in a manual system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DEV, Q&amp;A, PROD separated in an electronic system.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Physical controls—limit physical access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Environmental controls—maintain a physical environment in which hardware can function.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Logical controls—limit access to the non-physical aspect of the system</a:t>
            </a:r>
            <a:endParaRPr lang="en-US" dirty="0" smtClean="0"/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Authentication—ensure the person is who he/she says she is.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Authorization—ensures that once in the system, the user can only access authorized areas.</a:t>
            </a:r>
          </a:p>
        </p:txBody>
      </p:sp>
    </p:spTree>
    <p:extLst>
      <p:ext uri="{BB962C8B-B14F-4D97-AF65-F5344CB8AC3E}">
        <p14:creationId xmlns:p14="http://schemas.microsoft.com/office/powerpoint/2010/main" val="261705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6984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</a:t>
            </a:r>
            <a:r>
              <a:rPr lang="en-US" dirty="0" smtClean="0"/>
              <a:t>Controls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39347"/>
            <a:ext cx="9144000" cy="418944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Application—part of each application in the system.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Input Controls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Authorized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Complete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Accurate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Processing Controls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Input data is processed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Only authorized data is processed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Output Controls</a:t>
            </a:r>
            <a:r>
              <a:rPr lang="en-US" dirty="0" smtClean="0"/>
              <a:t>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Accurate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15535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285</Words>
  <Application>Microsoft Office PowerPoint</Application>
  <PresentationFormat>Widescreen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IT Security and Controls</vt:lpstr>
      <vt:lpstr>Risks Associated with IT</vt:lpstr>
      <vt:lpstr>IT Security</vt:lpstr>
      <vt:lpstr>IT Security</vt:lpstr>
      <vt:lpstr>Generic Controls</vt:lpstr>
      <vt:lpstr>General Controls</vt:lpstr>
      <vt:lpstr>Application Controls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Networks and E commerce</dc:title>
  <dc:creator>Steve Crowley</dc:creator>
  <cp:lastModifiedBy>Steve Crowley</cp:lastModifiedBy>
  <cp:revision>16</cp:revision>
  <dcterms:created xsi:type="dcterms:W3CDTF">2014-11-29T18:26:18Z</dcterms:created>
  <dcterms:modified xsi:type="dcterms:W3CDTF">2014-12-09T01:58:22Z</dcterms:modified>
</cp:coreProperties>
</file>